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3BE96EE-D791-4E4D-BE32-CF7DE1E3C0A5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98D17-4240-4A80-9D9A-AE226A022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DA38E8-A20C-4A20-B48D-7FD94E164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25B4DD-5FDB-454A-83D6-F35F1CDF5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B746E-FA2B-4738-B9F5-CA082DED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ABDA25-D983-4F85-98B8-246F2004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86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9B1FD-175B-438A-B697-47F696BC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0210C7-0E2E-46A3-8F5E-588180D43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6A0C25-19E5-4296-92D2-B3A31313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CB4F67-0B5C-4584-8EA1-74522B9C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62BEED-83A1-4732-AB3F-A27C7760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52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3545CA-F866-4129-8CE1-CE30CEB2E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92C88C-4CF0-4B32-9623-93F62F523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5E1ECD-F88A-46EA-A230-F8634AE7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BF6311-BE07-4E25-94E4-E05FAB2B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DEB654-1679-43FE-8909-E160C1FE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7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7D5CE-5EEC-47E8-A53B-6405BEFD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E9FC80-915B-431F-A614-06FCDC74B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69F024-D658-4296-8273-7A58A4BF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6C6E57-95D3-4F24-9BFD-AF96B693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BC035-5E4F-40DC-A60B-B97AAA6A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92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0E39D-1207-4614-A05D-1F1FA168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C963E0-E7A7-4782-93E2-662872926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92A1D-EAAA-405B-BD3E-B674DA9E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6E6EB7-41FF-4BC1-A065-3A8BED57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FE435E-5D0D-4A85-95D4-BC185482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43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88E39-FE9C-460C-81E9-7EB17C89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7661B-4DC5-48A7-B8C6-605B77CCF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D8615B-D6DF-4157-8BFE-F6F06B4D9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101567-0843-4E28-B10A-292F52CF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34BDEA-7E97-4751-B62A-73D881E4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33925A-8FD4-492F-B0DA-F6DAFEBD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99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411A8-E49A-47FA-8D5A-D711CA5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DBCDDB-9474-4D55-8141-E50196FF0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1D1115-4C9E-4CAF-89EA-D2BE6BA2B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5CAFD40-BF80-4BF4-82D8-DE4F74479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10E2E8-6F5D-4104-B3EE-006D73362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1B6590-1BC6-443D-8341-982B97B6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86D2797-7491-4B0F-9243-1036437B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A311D2-8D57-48BA-9BE6-D45B600A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85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24E5B-177D-4D66-AAF8-85023D60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11D3CE-818B-410C-93D7-CC299EAF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36D0CA-182A-4A32-88ED-D23917B2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437544-C880-4E59-9C09-352365D3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9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41CAA8-2F37-4D37-810C-82435574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FC13E-3E34-4C8B-8D21-945EAA29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04254A-5F4C-48BE-A8A6-92E50E91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44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42B7C-348F-4680-8A69-B037D6DF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3C717B-1393-4AC7-A029-B15701738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8E5D02-9EBF-4CB9-9B40-E3BB8DAC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07A40C-93F2-4F2D-8832-0859DB2D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722699-CFA6-4A6B-84AA-C0818861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AE6BE4-4C6F-4C95-B6DA-35BD09B8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8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43556-E439-448D-8ACA-B762C9B8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ACAECF-572F-423A-90CA-21DD03C13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A898A3-9398-461C-8BDC-2A0523227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F1DD4A-77DC-4C0C-BAD7-5E14A7C9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013BDD-61AE-4A22-A670-8B337378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02E73-5084-4638-AB61-A6BCB14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73BD7A-B5A6-41AF-97E1-A8A4FCC6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76CF8A-03C3-4C1C-A412-BEA30778A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B7D44-CA9F-47ED-87AC-4A8F639F1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A235B-3310-4757-8E68-C3B272C995F8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47D131-E680-4DA0-9159-29354BEB9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C569EB-CFE9-4A59-94CB-E72A50B27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0758-038B-4A05-A1AD-84A06E28C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0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D1D03-8809-4E4A-BDF6-F39C423D8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Como fazer o jogo </a:t>
            </a:r>
            <a:r>
              <a:rPr lang="pt-BR" dirty="0" err="1"/>
              <a:t>Pong</a:t>
            </a:r>
            <a:r>
              <a:rPr lang="pt-BR" dirty="0"/>
              <a:t> no </a:t>
            </a:r>
            <a:r>
              <a:rPr lang="pt-BR" dirty="0" err="1"/>
              <a:t>Scratch</a:t>
            </a:r>
            <a:endParaRPr lang="pt-BR" dirty="0"/>
          </a:p>
        </p:txBody>
      </p:sp>
      <p:pic>
        <p:nvPicPr>
          <p:cNvPr id="1026" name="Picture 2" descr="Anhembi Morumbi Online – Faça Graduação e Pós Graduação EAD">
            <a:extLst>
              <a:ext uri="{FF2B5EF4-FFF2-40B4-BE49-F238E27FC236}">
                <a16:creationId xmlns:a16="http://schemas.microsoft.com/office/drawing/2014/main" id="{2BBAAA55-8517-4742-862F-1A1BB324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72" y="5735637"/>
            <a:ext cx="3229841" cy="76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75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23FF4-54E7-4F7E-860C-ACD7F453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C70DE-FB26-45AC-AB2B-22EDED14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56BCD-AE31-4388-9643-AFB6D37A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245A2-5D61-479C-9DFE-74B80709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230B2-2076-47CD-AC1B-309F3193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Na parte de controle, adicionar dois “Se ... Então” abaixo do comando sempre.</a:t>
            </a:r>
          </a:p>
          <a:p>
            <a:r>
              <a:rPr lang="pt-BR" dirty="0"/>
              <a:t>Na parte de sensores, adicionar dois “Tecla ... Pressionada” e mudar as informações, uma para seta para cima, e o de baixo, seta para baixo.</a:t>
            </a:r>
          </a:p>
          <a:p>
            <a:r>
              <a:rPr lang="pt-BR" dirty="0"/>
              <a:t>Clicar em movimento, e na opção “adicione 10 a y” colocar abaixo dos comandos da tecla pressionada.</a:t>
            </a:r>
          </a:p>
          <a:p>
            <a:r>
              <a:rPr lang="pt-BR" dirty="0"/>
              <a:t>No comando para seta para baixo, </a:t>
            </a:r>
            <a:r>
              <a:rPr lang="pt-BR" b="1" dirty="0"/>
              <a:t>mudar o valor para -10</a:t>
            </a:r>
            <a:r>
              <a:rPr lang="pt-BR" dirty="0"/>
              <a:t>.</a:t>
            </a:r>
          </a:p>
          <a:p>
            <a:r>
              <a:rPr lang="pt-BR" dirty="0"/>
              <a:t>Na parte de movimento, colocar o comando “defina o estilo de rotação” e </a:t>
            </a:r>
            <a:r>
              <a:rPr lang="pt-BR" b="1" dirty="0"/>
              <a:t>selecione NÃO ROTACIONAR</a:t>
            </a:r>
            <a:r>
              <a:rPr lang="pt-BR" dirty="0"/>
              <a:t>.</a:t>
            </a:r>
          </a:p>
          <a:p>
            <a:r>
              <a:rPr lang="pt-BR" dirty="0"/>
              <a:t>Por fim, na parte de movimento, adicionar no fim o comando “Se tocar na borda, volte.</a:t>
            </a:r>
          </a:p>
          <a:p>
            <a:r>
              <a:rPr lang="pt-BR" dirty="0"/>
              <a:t>Tudo conforme a figura a seguir.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23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E3DD5-EC5C-4474-9095-B020B12B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4748BB-D2DD-41C2-93FD-AE36061F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51031D-568D-4081-8454-A06AD17F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1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2F137-64DD-44E2-9DB8-39C5DC41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857B-3263-4D7D-B036-6226C55C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vamos clicar no campo Variáveis, e adicionar duas variáveis, uma chamada “</a:t>
            </a:r>
            <a:r>
              <a:rPr lang="pt-BR" dirty="0" err="1"/>
              <a:t>dirX</a:t>
            </a:r>
            <a:r>
              <a:rPr lang="pt-BR" dirty="0"/>
              <a:t>” e outra “</a:t>
            </a:r>
            <a:r>
              <a:rPr lang="pt-BR" dirty="0" err="1"/>
              <a:t>dirY</a:t>
            </a:r>
            <a:r>
              <a:rPr lang="pt-BR" dirty="0"/>
              <a:t>”</a:t>
            </a:r>
          </a:p>
          <a:p>
            <a:r>
              <a:rPr lang="pt-BR" dirty="0"/>
              <a:t>Pode desmarcar as variáveis na esquerda para não poluir a visão do jogo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583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B8EC9-F08B-46F9-82C4-AB6751F6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4A45F2-FF29-4E36-91CC-527BB185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CBB1F6-46E3-400A-9CE5-825BD10F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2F137-64DD-44E2-9DB8-39C5DC41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857B-3263-4D7D-B036-6226C55C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Ainda no campo de variáveis, vamos colocar dois comandos, “mude </a:t>
            </a:r>
            <a:r>
              <a:rPr lang="pt-BR" dirty="0" err="1"/>
              <a:t>dirX</a:t>
            </a:r>
            <a:r>
              <a:rPr lang="pt-BR" dirty="0"/>
              <a:t> para ...” e “mude </a:t>
            </a:r>
            <a:r>
              <a:rPr lang="pt-BR" dirty="0" err="1"/>
              <a:t>dirY</a:t>
            </a:r>
            <a:r>
              <a:rPr lang="pt-BR" dirty="0"/>
              <a:t> para ...”</a:t>
            </a:r>
          </a:p>
          <a:p>
            <a:r>
              <a:rPr lang="pt-BR" dirty="0"/>
              <a:t>No campo de movimento, dentro do “mude </a:t>
            </a:r>
            <a:r>
              <a:rPr lang="pt-BR" dirty="0" err="1"/>
              <a:t>dirX</a:t>
            </a:r>
            <a:r>
              <a:rPr lang="pt-BR" dirty="0"/>
              <a:t> para...” vamos adicionar a posição X</a:t>
            </a:r>
          </a:p>
          <a:p>
            <a:r>
              <a:rPr lang="pt-BR" dirty="0"/>
              <a:t>No campo de movimento, dentro do “mude </a:t>
            </a:r>
            <a:r>
              <a:rPr lang="pt-BR" dirty="0" err="1"/>
              <a:t>dirY</a:t>
            </a:r>
            <a:r>
              <a:rPr lang="pt-BR" dirty="0"/>
              <a:t> para...” vamos adicionar a posição Y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31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345DC-2D5C-40CB-B0E1-29D37672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F427F7-DF08-46DA-B822-C21BFAC73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74C285-1C42-4A51-8C2B-3DAF0F38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2F137-64DD-44E2-9DB8-39C5DC41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857B-3263-4D7D-B036-6226C55C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vamos mudar o nome do ator que já está pronto para “</a:t>
            </a:r>
            <a:r>
              <a:rPr lang="pt-BR" dirty="0" err="1"/>
              <a:t>dirRaquete</a:t>
            </a:r>
            <a:r>
              <a:rPr lang="pt-BR" dirty="0"/>
              <a:t>”, raquete da direita no caso.</a:t>
            </a:r>
          </a:p>
          <a:p>
            <a:r>
              <a:rPr lang="pt-BR" dirty="0"/>
              <a:t>E vamos clicar com o botão direito do mouse em cima desse ator e duplicar, e mudar o nome para “</a:t>
            </a:r>
            <a:r>
              <a:rPr lang="pt-BR" dirty="0" err="1"/>
              <a:t>esqRaquete</a:t>
            </a:r>
            <a:r>
              <a:rPr lang="pt-BR" dirty="0"/>
              <a:t>”.</a:t>
            </a:r>
          </a:p>
          <a:p>
            <a:r>
              <a:rPr lang="pt-BR" dirty="0"/>
              <a:t>Agora pode arrastar as raquetes para a posição que você deseje que elas fiquem.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36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E0D55-EEDE-49D1-825A-CE254E0F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3AD821-4449-43B5-8854-F6CBE5FB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777E35-6E00-4682-8322-09767BFE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2F137-64DD-44E2-9DB8-39C5DC41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6857B-3263-4D7D-B036-6226C55C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Agora clica no ator da Raquete da Esquerda “</a:t>
            </a:r>
            <a:r>
              <a:rPr lang="pt-BR" dirty="0" err="1"/>
              <a:t>esqRaquete</a:t>
            </a:r>
            <a:r>
              <a:rPr lang="pt-BR" dirty="0"/>
              <a:t>”</a:t>
            </a:r>
          </a:p>
          <a:p>
            <a:r>
              <a:rPr lang="pt-BR" dirty="0"/>
              <a:t>E vamos modificar as teclas para que elas não se movimentem juntas</a:t>
            </a:r>
          </a:p>
          <a:p>
            <a:r>
              <a:rPr lang="pt-BR" dirty="0"/>
              <a:t>Alterar de seta para cima, vamos colocar a tecla “W” e seta para baixo a tecla “S”</a:t>
            </a:r>
          </a:p>
          <a:p>
            <a:r>
              <a:rPr lang="pt-BR" dirty="0"/>
              <a:t>Na parte de variáveis, adicionar duas variáveis como fizemos com a Raquete da Direita, colocando </a:t>
            </a:r>
            <a:r>
              <a:rPr lang="pt-BR" dirty="0" err="1"/>
              <a:t>esqX</a:t>
            </a:r>
            <a:r>
              <a:rPr lang="pt-BR" dirty="0"/>
              <a:t> e </a:t>
            </a:r>
            <a:r>
              <a:rPr lang="pt-BR" dirty="0" err="1"/>
              <a:t>esqY</a:t>
            </a:r>
            <a:r>
              <a:rPr lang="pt-BR" dirty="0"/>
              <a:t>, pode desmarcar a caixa, e substituir no código pelos valores </a:t>
            </a:r>
            <a:r>
              <a:rPr lang="pt-BR" dirty="0" err="1"/>
              <a:t>dirX</a:t>
            </a:r>
            <a:r>
              <a:rPr lang="pt-BR" dirty="0"/>
              <a:t> o </a:t>
            </a:r>
            <a:r>
              <a:rPr lang="pt-BR" dirty="0" err="1"/>
              <a:t>esqX</a:t>
            </a:r>
            <a:r>
              <a:rPr lang="pt-BR" dirty="0"/>
              <a:t>, e o </a:t>
            </a:r>
            <a:r>
              <a:rPr lang="pt-BR" dirty="0" err="1"/>
              <a:t>dirY</a:t>
            </a:r>
            <a:r>
              <a:rPr lang="pt-BR" dirty="0"/>
              <a:t> pelo </a:t>
            </a:r>
            <a:r>
              <a:rPr lang="pt-BR" dirty="0" err="1"/>
              <a:t>esqY</a:t>
            </a:r>
            <a:r>
              <a:rPr lang="pt-BR" dirty="0"/>
              <a:t>.</a:t>
            </a:r>
          </a:p>
          <a:p>
            <a:r>
              <a:rPr lang="pt-BR" dirty="0"/>
              <a:t>Pronto, as raquetes já estão prontas. Agora vamos para a parte da bolinha, que é um pouco mais complexa.</a:t>
            </a:r>
          </a:p>
          <a:p>
            <a:r>
              <a:rPr lang="pt-BR" dirty="0"/>
              <a:t>Antes, confira se todo o seu código está de acordo com a figura a seguir.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B4EFD-E07F-45DE-AE51-CEEA55FC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Abrir o </a:t>
            </a:r>
            <a:r>
              <a:rPr lang="pt-BR" dirty="0" err="1"/>
              <a:t>Scratch</a:t>
            </a:r>
            <a:r>
              <a:rPr lang="pt-BR" dirty="0"/>
              <a:t> 3.0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5EC67-5B08-4B89-B63F-22B671EB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Primeiramente vamos abrir o </a:t>
            </a:r>
            <a:r>
              <a:rPr lang="pt-BR" dirty="0" err="1"/>
              <a:t>Scratch</a:t>
            </a:r>
            <a:r>
              <a:rPr lang="pt-BR" dirty="0"/>
              <a:t> 3.0</a:t>
            </a:r>
          </a:p>
          <a:p>
            <a:r>
              <a:rPr lang="pt-BR" dirty="0"/>
              <a:t>Na parte inferior a direita, vamos colocar o mouse em cenários e selecionar a opção pintar</a:t>
            </a:r>
          </a:p>
          <a:p>
            <a:r>
              <a:rPr lang="pt-BR" dirty="0"/>
              <a:t>Após isso, vamos clicar na parte para Converter para Bitmap</a:t>
            </a:r>
          </a:p>
          <a:p>
            <a:r>
              <a:rPr lang="pt-BR" dirty="0"/>
              <a:t>Selecionar a opção de preencher e colocar a cor preta</a:t>
            </a:r>
          </a:p>
          <a:p>
            <a:r>
              <a:rPr lang="pt-BR" dirty="0"/>
              <a:t>E clicar na imagem para o fundo ficar na cor preta.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407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C25CC-F4FD-4627-8AB3-AF9939D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C0E68-DEF4-4B8B-974C-80FF6749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93337E-1F0A-4421-A2A4-056336AF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8E216A-B553-4295-B15E-C37FBA47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2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DCCA-23DA-45F7-BE4F-8DFAFD2E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921D53-09B3-47AE-BB09-5A3BD7A2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na parte inferior, colocar o mouse por cima da parte de Selecionar um Ator e clicar em Pintar</a:t>
            </a:r>
          </a:p>
          <a:p>
            <a:r>
              <a:rPr lang="pt-BR" dirty="0"/>
              <a:t>Clicar em círculo e criar uma bolinha branca, no momento pode ser grande para facilitar</a:t>
            </a:r>
          </a:p>
          <a:p>
            <a:r>
              <a:rPr lang="pt-BR" dirty="0"/>
              <a:t>Colocar ela bem no meio do campo Palco</a:t>
            </a:r>
          </a:p>
          <a:p>
            <a:r>
              <a:rPr lang="pt-BR" dirty="0"/>
              <a:t>E mudar o nome do Ator para “bolinha”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87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90E1-E720-429F-948E-03BDC58A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8DAE9-90E0-4CE0-92AE-8BB62017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C5D091-30EF-4911-9AC1-5DE447CA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6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45C5F-14A2-4427-A6C9-4C941CB5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0CD12-28EC-4822-ADAB-2629C449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aba eventos, colocar “quando (bandeira verde) for clicado”</a:t>
            </a:r>
          </a:p>
          <a:p>
            <a:r>
              <a:rPr lang="pt-BR" dirty="0"/>
              <a:t>Na aba aparência, colocar “defina o tamanho em” e coloca o valor 4% ou o que achar melhor</a:t>
            </a:r>
          </a:p>
          <a:p>
            <a:r>
              <a:rPr lang="pt-BR" dirty="0"/>
              <a:t>Em controle, colocar o comando “sempre...”</a:t>
            </a:r>
          </a:p>
          <a:p>
            <a:r>
              <a:rPr lang="pt-BR" dirty="0"/>
              <a:t>Ainda em controle, colocar o comando “espere 1 </a:t>
            </a:r>
            <a:r>
              <a:rPr lang="pt-BR" dirty="0" err="1"/>
              <a:t>seg</a:t>
            </a:r>
            <a:r>
              <a:rPr lang="pt-BR" dirty="0"/>
              <a:t>” para que depois de fizer um ponto, a bolinha espere 1 segundo para retomar</a:t>
            </a:r>
          </a:p>
          <a:p>
            <a:r>
              <a:rPr lang="pt-BR" dirty="0"/>
              <a:t>Em Movimento, colocar dentro do comando sempre o “vá para x:0 e y:0”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346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69343-7396-4041-9A6D-684D30A7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1D20D1-C125-4F5D-A658-9614EBE0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40F5D-F8A5-4940-BFE6-EBEDC546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1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D3EF6-0F0B-4EAE-AC87-2669302A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60E45A-AED6-45F6-A4F0-35B800134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campo controle, colocar o bloco “se ... Então, senão ...”</a:t>
            </a:r>
          </a:p>
          <a:p>
            <a:r>
              <a:rPr lang="pt-BR" dirty="0"/>
              <a:t>Dentro do bloco, no campo de operadores colocar o “0 = 50”</a:t>
            </a:r>
          </a:p>
          <a:p>
            <a:r>
              <a:rPr lang="pt-BR" dirty="0"/>
              <a:t>E dentro do valor 0, no campo de operadores colocar o bloco número aleatório entre 1 e 10</a:t>
            </a:r>
          </a:p>
          <a:p>
            <a:r>
              <a:rPr lang="pt-BR" dirty="0"/>
              <a:t>Modificar os valores entre 1 e 10 para 1 e 2 e colocar = 1.</a:t>
            </a:r>
          </a:p>
          <a:p>
            <a:r>
              <a:rPr lang="pt-BR" dirty="0"/>
              <a:t>Conforme figura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61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5E740-E808-4E5E-9E43-CA69C482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B8C596-3B29-4F2F-8D3B-290A6DD9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2C6C55-DEB5-41E4-9CA8-7C3BA7F0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3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E05DA-5920-4272-8256-0A0565DF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67DFAE-D6C8-40FA-85F7-77ECA36C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Abaixo do bloco se, vamos na aba movimento e colocar o comando “aponte para a direção 90”</a:t>
            </a:r>
          </a:p>
          <a:p>
            <a:r>
              <a:rPr lang="pt-BR" dirty="0"/>
              <a:t>A mesma coisa abaixo do senão, vamos colocar o comando “aponte para a direção 90”</a:t>
            </a:r>
          </a:p>
          <a:p>
            <a:r>
              <a:rPr lang="pt-BR" dirty="0"/>
              <a:t>No campo operadores, vamos colocar “número aleatório entre”</a:t>
            </a:r>
          </a:p>
          <a:p>
            <a:r>
              <a:rPr lang="pt-BR" dirty="0"/>
              <a:t>No primeiro, vamos colocar os valores 30 e 150</a:t>
            </a:r>
          </a:p>
          <a:p>
            <a:r>
              <a:rPr lang="pt-BR" dirty="0"/>
              <a:t>No segundo, os valores -30 e -150</a:t>
            </a:r>
          </a:p>
          <a:p>
            <a:r>
              <a:rPr lang="pt-BR" dirty="0"/>
              <a:t>Conforme figura a seguir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5543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21AFE-457B-46A6-8A27-A1749438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119F1-7153-4818-A0E3-9B77C6E60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35D895-B8BB-4060-A73C-2C347B8B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1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513E4-466E-456E-893E-A1F0185E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9E3494-8757-4475-8513-28F86AF2E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aba controle, adicionar o comando “Repita até que”</a:t>
            </a:r>
          </a:p>
          <a:p>
            <a:r>
              <a:rPr lang="pt-BR" dirty="0"/>
              <a:t>Na aba movimento, coloque o comando “mova 10 passos”</a:t>
            </a:r>
          </a:p>
          <a:p>
            <a:r>
              <a:rPr lang="pt-BR" dirty="0"/>
              <a:t>Ainda na aba movimento, coloque o comando “se tocar na borda, volte”</a:t>
            </a:r>
          </a:p>
          <a:p>
            <a:r>
              <a:rPr lang="pt-BR" dirty="0"/>
              <a:t>Na aba operadores, coloque o “... OU ...”</a:t>
            </a:r>
          </a:p>
          <a:p>
            <a:r>
              <a:rPr lang="pt-BR" dirty="0"/>
              <a:t>Conforme imagem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92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4FB17C-01D8-4801-A972-032E1533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46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78791-B025-410D-A129-4AF0BF10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4D1E3D-4B2F-43F4-9125-A499B9C8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3E55FB-7C6D-4EB4-84B9-5C9F2931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74C5-0363-4615-AA4A-EDF010DB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40E65-3741-4B7F-B64A-EB74A7FA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aba de operadores, coloque na primeira opção o “0&gt;50” e na segunda opção o “0&lt;50”</a:t>
            </a:r>
          </a:p>
          <a:p>
            <a:r>
              <a:rPr lang="pt-BR" dirty="0"/>
              <a:t>No lugar do zero, vamos ao campo de movimento e colocamos a opção posição x, para os dois lados</a:t>
            </a:r>
          </a:p>
          <a:p>
            <a:r>
              <a:rPr lang="pt-BR" dirty="0"/>
              <a:t>Agora vamos no campo de variáveis, e na primeira opção coloque a “</a:t>
            </a:r>
            <a:r>
              <a:rPr lang="pt-BR" dirty="0" err="1"/>
              <a:t>dirX</a:t>
            </a:r>
            <a:r>
              <a:rPr lang="pt-BR" dirty="0"/>
              <a:t>” e na segunda “</a:t>
            </a:r>
            <a:r>
              <a:rPr lang="pt-BR" dirty="0" err="1"/>
              <a:t>esqX</a:t>
            </a:r>
            <a:r>
              <a:rPr lang="pt-BR" dirty="0"/>
              <a:t>”</a:t>
            </a:r>
          </a:p>
          <a:p>
            <a:r>
              <a:rPr lang="pt-BR" dirty="0"/>
              <a:t>Conforme imagem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05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0139E-C6DF-4D82-A422-6AEDDFE5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F24AED-30BF-46EA-BA3D-C7B569D1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CA0431-4D3D-49B0-8E0F-C4C33F2F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8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4472B-1934-4E2C-8F7E-5828A901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BF23A2-FE57-44C8-A966-CB1936249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Agora no campo variáveis, vamos criar duas novas variáveis. Uma com o nome “</a:t>
            </a:r>
            <a:r>
              <a:rPr lang="pt-BR" dirty="0" err="1"/>
              <a:t>pontosEsq</a:t>
            </a:r>
            <a:r>
              <a:rPr lang="pt-BR" dirty="0"/>
              <a:t>” e a outra “</a:t>
            </a:r>
            <a:r>
              <a:rPr lang="pt-BR" dirty="0" err="1"/>
              <a:t>pontosDir</a:t>
            </a:r>
            <a:r>
              <a:rPr lang="pt-BR" dirty="0"/>
              <a:t>”.</a:t>
            </a:r>
          </a:p>
          <a:p>
            <a:r>
              <a:rPr lang="pt-BR" dirty="0"/>
              <a:t>Abaixo do comando “defina o tamanho como” vamos colocar dois comandos de variáveis</a:t>
            </a:r>
          </a:p>
          <a:p>
            <a:r>
              <a:rPr lang="pt-BR" dirty="0"/>
              <a:t>Primeiro coloque “mude ... Para 0” e coloque a variável “</a:t>
            </a:r>
            <a:r>
              <a:rPr lang="pt-BR" dirty="0" err="1"/>
              <a:t>pontosDir</a:t>
            </a:r>
            <a:r>
              <a:rPr lang="pt-BR" dirty="0"/>
              <a:t>”</a:t>
            </a:r>
          </a:p>
          <a:p>
            <a:r>
              <a:rPr lang="pt-BR" dirty="0"/>
              <a:t>Depois coloque mais um comando “mude ... Para 0” e coloque a variável “</a:t>
            </a:r>
            <a:r>
              <a:rPr lang="pt-BR" dirty="0" err="1"/>
              <a:t>pontosEsq</a:t>
            </a:r>
            <a:r>
              <a:rPr lang="pt-BR" dirty="0"/>
              <a:t>”</a:t>
            </a:r>
          </a:p>
          <a:p>
            <a:r>
              <a:rPr lang="pt-BR" dirty="0"/>
              <a:t>No Campo, clicar duas vezes em cada variável para elas redimensionarem e alocar o </a:t>
            </a:r>
            <a:r>
              <a:rPr lang="pt-BR" dirty="0" err="1"/>
              <a:t>pontosEsq</a:t>
            </a:r>
            <a:r>
              <a:rPr lang="pt-BR" dirty="0"/>
              <a:t> para a esquerda e o </a:t>
            </a:r>
            <a:r>
              <a:rPr lang="pt-BR" dirty="0" err="1"/>
              <a:t>pontosDir</a:t>
            </a:r>
            <a:r>
              <a:rPr lang="pt-BR" dirty="0"/>
              <a:t> para a direita</a:t>
            </a:r>
          </a:p>
          <a:p>
            <a:r>
              <a:rPr lang="pt-BR" dirty="0"/>
              <a:t>Imagem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829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32D32-2935-4803-974D-9C284FD0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7B463-D254-426E-A5D9-32EFE8076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D836F8-C799-47AC-94BC-325947B4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7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24A2-F4EA-4EBD-A55D-6182E79F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365B42-668C-40CE-876C-7C8F3025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campo Eventos, colocar o comando “se ... Então, senão”</a:t>
            </a:r>
          </a:p>
          <a:p>
            <a:r>
              <a:rPr lang="pt-BR" dirty="0"/>
              <a:t>No operadores, colocar “...&gt;50” no comando “Se”</a:t>
            </a:r>
          </a:p>
          <a:p>
            <a:r>
              <a:rPr lang="pt-BR" dirty="0"/>
              <a:t>Mudar o valor de 50 para 0</a:t>
            </a:r>
          </a:p>
          <a:p>
            <a:r>
              <a:rPr lang="pt-BR" dirty="0"/>
              <a:t>E no valor ... colocar a “posição x”, que está no campo movimento</a:t>
            </a:r>
          </a:p>
          <a:p>
            <a:r>
              <a:rPr lang="pt-BR" dirty="0"/>
              <a:t>Conforme imagem a seguir</a:t>
            </a:r>
          </a:p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36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537C4-4875-4D11-AA02-D5CDCD1A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73FA9-6310-41F9-A879-E6B14F88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14856E-6983-4518-9CBE-6A051EAB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9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4024A-BC9E-4F75-AE17-D2F834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8EF26-D1BA-41B0-B0CF-334014BC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Embaixo do comando Se, no campo variáveis colocar o comando “adicione 1 a ...” e coloque </a:t>
            </a:r>
            <a:r>
              <a:rPr lang="pt-BR" dirty="0" err="1"/>
              <a:t>pontosEsq</a:t>
            </a:r>
            <a:endParaRPr lang="pt-BR" dirty="0"/>
          </a:p>
          <a:p>
            <a:r>
              <a:rPr lang="pt-BR" dirty="0"/>
              <a:t>Embaixo do comando Senão, no campo variáveis colocar o comando “adicione 1 a ...” e coloque </a:t>
            </a:r>
            <a:r>
              <a:rPr lang="pt-BR" dirty="0" err="1"/>
              <a:t>pontosDir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9016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E1255-79F2-4891-9860-94DE0EA4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B51BD0-F3F3-4AAB-A9EB-EC6A3895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DD615D-FB04-4DC5-9B2D-2EC51640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2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2070C-8F5D-4E49-8908-6A70B2D2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B92F5-C543-4502-9106-07B4389F5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fazer a checagem de pontos e verificar quem ganhou, vamos fazer o seguinte</a:t>
            </a:r>
          </a:p>
          <a:p>
            <a:r>
              <a:rPr lang="pt-BR" dirty="0"/>
              <a:t>Adicione mais dois comandos de controle “ se ... então”</a:t>
            </a:r>
          </a:p>
          <a:p>
            <a:r>
              <a:rPr lang="pt-BR" dirty="0"/>
              <a:t>Dentro do primeiro “se”, colocar o comando de operadores “0 &gt; 50”. Vamos em variáveis, e colocar o </a:t>
            </a:r>
            <a:r>
              <a:rPr lang="pt-BR" dirty="0" err="1"/>
              <a:t>pontosDir</a:t>
            </a:r>
            <a:r>
              <a:rPr lang="pt-BR" dirty="0"/>
              <a:t> no lugar do 0.</a:t>
            </a:r>
          </a:p>
          <a:p>
            <a:r>
              <a:rPr lang="pt-BR" dirty="0"/>
              <a:t>No segundo “se”, no campo de operadores vamos colocar outro “0 &gt; 50”. Em variáveis, vamos colocar o </a:t>
            </a:r>
            <a:r>
              <a:rPr lang="pt-BR" dirty="0" err="1"/>
              <a:t>pontosEsq</a:t>
            </a:r>
            <a:r>
              <a:rPr lang="pt-BR" dirty="0"/>
              <a:t> no lugar do 0.</a:t>
            </a:r>
          </a:p>
          <a:p>
            <a:r>
              <a:rPr lang="pt-BR" dirty="0"/>
              <a:t>Substitua o valor 50 dos dois para 4, assim quando alguém fizer 5 pontos será o vencedor.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302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DD487-C7EF-48EB-BF73-26FFC04C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FD88EE-6CA9-4444-8056-8E90A61FC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2C1C87-83C9-4D19-9DD9-091CFB43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7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11577-7014-453F-89BD-E221927B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CE6E53-B75E-4C31-A806-EF4F421A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D89A38-45A4-4ABF-8014-EAE6D34F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4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CE5A9-B239-4DF0-9533-554F47D5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7179AC-12DC-4A93-8127-18F515899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Dentro do campo Eventos, vamos colocar “transmita mensagem 1 e espere” abaixo dos dois eventos “se”</a:t>
            </a:r>
          </a:p>
          <a:p>
            <a:r>
              <a:rPr lang="pt-BR" dirty="0"/>
              <a:t>No campo “se” que indica os “</a:t>
            </a:r>
            <a:r>
              <a:rPr lang="pt-BR" dirty="0" err="1"/>
              <a:t>pontosDir</a:t>
            </a:r>
            <a:r>
              <a:rPr lang="pt-BR" dirty="0"/>
              <a:t>”, vamos clicar na mensagem e modificá-la para “Direita ganhou!”</a:t>
            </a:r>
          </a:p>
          <a:p>
            <a:r>
              <a:rPr lang="pt-BR" dirty="0"/>
              <a:t>No campo “se” que indica os “</a:t>
            </a:r>
            <a:r>
              <a:rPr lang="pt-BR" dirty="0" err="1"/>
              <a:t>pontosEsq</a:t>
            </a:r>
            <a:r>
              <a:rPr lang="pt-BR" dirty="0"/>
              <a:t>”, vamos clicar na mensagem e modifica-la para “Esquerda ganhou!”</a:t>
            </a:r>
          </a:p>
          <a:p>
            <a:r>
              <a:rPr lang="pt-BR" dirty="0"/>
              <a:t>Abaixo disso, na parte de controle vamos adicionar em cada um o comando “pare todos”</a:t>
            </a:r>
          </a:p>
          <a:p>
            <a:r>
              <a:rPr lang="pt-BR" dirty="0"/>
              <a:t>Imagem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972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6C9C6-3285-41AE-A555-DF2B40F8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1E90B-0C38-4142-B090-5742B52C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CB544-B7BE-449F-80E4-0CF43452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9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A93B9-F768-4A98-93EE-9D9D7BA4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068D43-361B-40BD-8A54-60D049596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fazer a animação de comemoração, vamos no código da </a:t>
            </a:r>
            <a:r>
              <a:rPr lang="pt-BR" dirty="0" err="1"/>
              <a:t>esqRaquete</a:t>
            </a:r>
            <a:r>
              <a:rPr lang="pt-BR" dirty="0"/>
              <a:t> e coloque:</a:t>
            </a:r>
          </a:p>
          <a:p>
            <a:r>
              <a:rPr lang="pt-BR" dirty="0"/>
              <a:t>Vai em eventos e coloque o comando “quando eu receber:....” e coloque a opção Esquerda Ganhou!</a:t>
            </a:r>
          </a:p>
          <a:p>
            <a:r>
              <a:rPr lang="pt-BR" dirty="0"/>
              <a:t>Vai em Aparência e coloque abaixo o comando “Diga:... Por 2 segundos” e escreva “GANHEI!!!”</a:t>
            </a:r>
          </a:p>
          <a:p>
            <a:r>
              <a:rPr lang="pt-BR" dirty="0"/>
              <a:t>Repita esses mesmos comandos para a </a:t>
            </a:r>
            <a:r>
              <a:rPr lang="pt-BR" dirty="0" err="1"/>
              <a:t>dirRaquete</a:t>
            </a:r>
            <a:r>
              <a:rPr lang="pt-BR" dirty="0"/>
              <a:t>, marcando a opção Direita Ganhou!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471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86E36-EB01-421C-ADE9-7E3BA0FB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4B3177-A594-489F-81F9-A9C7306F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90A57E-48D3-4D3C-9274-CBABF8FF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1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22168-2D69-4BC1-8266-218D2F83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3CB726-96C3-44AA-9EE1-9D4EB708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Voltando para o código da bolinha, para ela ter contato com as raquetes vamos adicionar os seguintes comandos</a:t>
            </a:r>
          </a:p>
          <a:p>
            <a:r>
              <a:rPr lang="pt-BR" dirty="0"/>
              <a:t>Abaixo do comando “mova 10 passos”, vamos em Controle e adicionamos 2 “se ... Então”</a:t>
            </a:r>
          </a:p>
          <a:p>
            <a:r>
              <a:rPr lang="pt-BR" dirty="0"/>
              <a:t>Atente-se que o comando “se tocar na borda volte” pode ficar dentro, ele tem que ficar como consta na figura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16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49026-CA12-45F4-90DA-35AB8D63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215E06-4F4A-4623-A3C0-1FBDEB66B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A194BB-17C6-4377-AFEB-6C933518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4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1CA1E-F998-4DCE-985F-9BB304B8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E178AE-1E76-4CFD-A703-CA17E88B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primeiro “se”, vamos em sensores e adicionamos o comando “tocando em ...” e mudamos para </a:t>
            </a:r>
            <a:r>
              <a:rPr lang="pt-BR" dirty="0" err="1"/>
              <a:t>esqRaquete</a:t>
            </a:r>
            <a:endParaRPr lang="pt-BR" dirty="0"/>
          </a:p>
          <a:p>
            <a:r>
              <a:rPr lang="pt-BR" dirty="0"/>
              <a:t>No segundo “se”, vamos em sensores e adicionamos o comando “tocando em ...” e mudamos para </a:t>
            </a:r>
            <a:r>
              <a:rPr lang="pt-BR" dirty="0" err="1"/>
              <a:t>dirRaquete</a:t>
            </a:r>
            <a:endParaRPr lang="pt-BR" dirty="0"/>
          </a:p>
          <a:p>
            <a:r>
              <a:rPr lang="pt-BR" dirty="0"/>
              <a:t>Foto a seguir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43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C1B2D-E938-4A89-A209-7166AA9D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26B50-B064-4D70-9ED5-694D88B7B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A36716-1623-4A96-A54F-D58BAC6A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3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CD881-E356-46F5-A39A-15B3368F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 da bolinha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A73F0-8F69-445A-99FB-67D48888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chegou a parte mais complexa, caso tenha dúvidas, não hesite em perguntar</a:t>
            </a:r>
          </a:p>
          <a:p>
            <a:r>
              <a:rPr lang="pt-BR" dirty="0"/>
              <a:t>Em movimento, vamos colocar o comando “aponte para a direção 90” abaixo dos dois “se”.</a:t>
            </a:r>
          </a:p>
          <a:p>
            <a:r>
              <a:rPr lang="pt-BR" dirty="0"/>
              <a:t>O restante da explicação vai ser por vídeo para facilitar o entendimento.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36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D71E6-D8CF-47D8-B827-8664771D6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731321-C1C8-4866-8353-32B62CF9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289566-41D3-496F-A78E-657128C1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04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o-fazer-pong-no-scratch-scratch-para-iniciantes-3_fsNY1hzr">
            <a:hlinkClick r:id="" action="ppaction://media"/>
            <a:extLst>
              <a:ext uri="{FF2B5EF4-FFF2-40B4-BE49-F238E27FC236}">
                <a16:creationId xmlns:a16="http://schemas.microsoft.com/office/drawing/2014/main" id="{05BB9A66-C32C-4AFA-BCE9-2A168BC71A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220691"/>
          </a:xfrm>
        </p:spPr>
      </p:pic>
    </p:spTree>
    <p:extLst>
      <p:ext uri="{BB962C8B-B14F-4D97-AF65-F5344CB8AC3E}">
        <p14:creationId xmlns:p14="http://schemas.microsoft.com/office/powerpoint/2010/main" val="998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8E278-184A-4BA9-8B0D-F6A484A3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Muito 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CF4D97-D84C-4B88-9F73-F975B61B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Nos encontramos à disposição para qualquer dúvida.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FAA5DB-3E7A-43D6-BA46-E4BFDF0E6C3C}"/>
              </a:ext>
            </a:extLst>
          </p:cNvPr>
          <p:cNvSpPr txBox="1"/>
          <p:nvPr/>
        </p:nvSpPr>
        <p:spPr>
          <a:xfrm>
            <a:off x="6096000" y="4517870"/>
            <a:ext cx="65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Material elaborado por: Ricardo Scarpita</a:t>
            </a:r>
          </a:p>
        </p:txBody>
      </p:sp>
      <p:pic>
        <p:nvPicPr>
          <p:cNvPr id="2050" name="Picture 2" descr="Anhembi Morumbi Online – Faça Graduação e Pós Graduação EAD">
            <a:extLst>
              <a:ext uri="{FF2B5EF4-FFF2-40B4-BE49-F238E27FC236}">
                <a16:creationId xmlns:a16="http://schemas.microsoft.com/office/drawing/2014/main" id="{C1EE706F-233B-4FCE-97DE-E637A334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05" y="5968410"/>
            <a:ext cx="3770168" cy="8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38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B4EFD-E07F-45DE-AE51-CEEA55FC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novos atores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5EC67-5B08-4B89-B63F-22B671EB3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vamos clicar no gato na parte inferior e exclui-lo</a:t>
            </a:r>
          </a:p>
          <a:p>
            <a:r>
              <a:rPr lang="pt-BR" dirty="0"/>
              <a:t>Ainda na parte de fantasias, vamos adicionar uma nova</a:t>
            </a:r>
          </a:p>
          <a:p>
            <a:r>
              <a:rPr lang="pt-BR" dirty="0"/>
              <a:t>Selecionar a opção de Converter para Bitmap</a:t>
            </a:r>
          </a:p>
          <a:p>
            <a:r>
              <a:rPr lang="pt-BR" dirty="0"/>
              <a:t>Selecionar a opção retângulo, e colocar a cor de preenchimento branco</a:t>
            </a:r>
          </a:p>
          <a:p>
            <a:r>
              <a:rPr lang="pt-BR" dirty="0"/>
              <a:t>E criar um retângulo na imagem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92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D149-A531-44B1-8EFD-7F3C9B6F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AD32B5-30F0-4F52-834F-29DBCE92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CA8345-5235-4470-87B6-D139EA52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1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9A0DB-9494-4468-9F1F-23AC674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2A344F-092C-487D-9BF0-B287AAA9D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8D355C-443E-48DB-B2C8-AAF03D56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245A2-5D61-479C-9DFE-74B80709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230B2-2076-47CD-AC1B-309F3193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parte de código, primeiro vamos adicionar o evento “Quando (bandeira verde) for clicado”</a:t>
            </a:r>
          </a:p>
          <a:p>
            <a:r>
              <a:rPr lang="pt-BR" dirty="0"/>
              <a:t>Depois, na parte de aparência, vamos adicionar o “defina o tamanho como” e coloca o valor em 20% ou 25%</a:t>
            </a:r>
          </a:p>
          <a:p>
            <a:r>
              <a:rPr lang="pt-BR" dirty="0"/>
              <a:t>E na parte de controle, coloca a opção “Sempre...”</a:t>
            </a:r>
          </a:p>
          <a:p>
            <a:r>
              <a:rPr lang="pt-BR" dirty="0"/>
              <a:t>Conforme a figura a seguir.</a:t>
            </a:r>
          </a:p>
        </p:txBody>
      </p:sp>
    </p:spTree>
    <p:extLst>
      <p:ext uri="{BB962C8B-B14F-4D97-AF65-F5344CB8AC3E}">
        <p14:creationId xmlns:p14="http://schemas.microsoft.com/office/powerpoint/2010/main" val="27899274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1704</Words>
  <Application>Microsoft Office PowerPoint</Application>
  <PresentationFormat>Widescreen</PresentationFormat>
  <Paragraphs>134</Paragraphs>
  <Slides>51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Como fazer o jogo Pong no Scratch</vt:lpstr>
      <vt:lpstr>Abrir o Scratch 3.0</vt:lpstr>
      <vt:lpstr>Apresentação do PowerPoint</vt:lpstr>
      <vt:lpstr>Apresentação do PowerPoint</vt:lpstr>
      <vt:lpstr>Apresentação do PowerPoint</vt:lpstr>
      <vt:lpstr>Adicionar novos atores</vt:lpstr>
      <vt:lpstr>Apresentação do PowerPoint</vt:lpstr>
      <vt:lpstr>Apresentação do PowerPoint</vt:lpstr>
      <vt:lpstr>Criando o código</vt:lpstr>
      <vt:lpstr>Apresentação do PowerPoint</vt:lpstr>
      <vt:lpstr>Criando o código</vt:lpstr>
      <vt:lpstr>Apresentação do PowerPoint</vt:lpstr>
      <vt:lpstr>Criando o código </vt:lpstr>
      <vt:lpstr>Apresentação do PowerPoint</vt:lpstr>
      <vt:lpstr>Criando o código </vt:lpstr>
      <vt:lpstr>Apresentação do PowerPoint</vt:lpstr>
      <vt:lpstr>Criando o código </vt:lpstr>
      <vt:lpstr>Apresentação do PowerPoint</vt:lpstr>
      <vt:lpstr>Criando o código </vt:lpstr>
      <vt:lpstr>Apresentação do PowerPoint</vt:lpstr>
      <vt:lpstr>Criando o código 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Criando o código da bolinha</vt:lpstr>
      <vt:lpstr>Apresentação do PowerPoint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fazer o jogo Pong no Scratch</dc:title>
  <dc:creator>Ricardo Scarpita</dc:creator>
  <cp:lastModifiedBy>Ricardo Scarpita</cp:lastModifiedBy>
  <cp:revision>16</cp:revision>
  <dcterms:created xsi:type="dcterms:W3CDTF">2022-10-19T18:49:49Z</dcterms:created>
  <dcterms:modified xsi:type="dcterms:W3CDTF">2022-10-19T22:12:55Z</dcterms:modified>
</cp:coreProperties>
</file>